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8"/>
  </p:normalViewPr>
  <p:slideViewPr>
    <p:cSldViewPr snapToGrid="0">
      <p:cViewPr varScale="1">
        <p:scale>
          <a:sx n="120" d="100"/>
          <a:sy n="120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0E28E-738E-FBCE-6960-863220C6D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D26FBB-EC59-0F11-3ED6-3E2859529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3DFFC-F281-E4F1-5FBA-C5427B7F8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A2B-5929-C347-814C-6205CD80F6C6}" type="datetimeFigureOut">
              <a:rPr lang="es-ES" smtClean="0"/>
              <a:t>15/7/26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EC69F7-5633-F879-13CB-5285029F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FC72-DD6F-4125-9EF3-4013D936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1219-CCF8-9342-9A34-DB066DCE8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82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01403-CEF4-DC10-4345-F40F2CDC1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598BA7-A5CB-B195-5181-63F272B24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9D8210-DAF4-3981-6B2B-52422EC0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A2B-5929-C347-814C-6205CD80F6C6}" type="datetimeFigureOut">
              <a:rPr lang="es-ES" smtClean="0"/>
              <a:t>15/7/26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266CD5-FC48-AFB2-5088-CA307681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3C3811-67D7-21FE-F00D-2960D4A1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1219-CCF8-9342-9A34-DB066DCE8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74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774B2A-86EE-41F7-1F04-2E16A00DDB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1A318E-5849-5F91-39A9-CB466238B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F47E2-98A6-CFEF-92B4-6F6635DD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A2B-5929-C347-814C-6205CD80F6C6}" type="datetimeFigureOut">
              <a:rPr lang="es-ES" smtClean="0"/>
              <a:t>15/7/26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F6223-33F1-1455-2492-3D583EEC8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1E136C-EA80-3FE4-C3E6-73A397812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1219-CCF8-9342-9A34-DB066DCE8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281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7DDFE-9081-B6AA-F06B-433A20C4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97B959-68C1-760E-DCD1-3A44512B8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2451FE-652E-7043-9863-5AF1043E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A2B-5929-C347-814C-6205CD80F6C6}" type="datetimeFigureOut">
              <a:rPr lang="es-ES" smtClean="0"/>
              <a:t>15/7/26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B25168-0A3F-CECF-E58B-5E865E21B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E81172-9A22-F06F-2687-7E66FD0F3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1219-CCF8-9342-9A34-DB066DCE8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96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D9F92-810D-B79C-B9A0-0A225750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3D849C-355C-38FB-C510-7E24244D4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5A407B-0658-9158-F95C-D23F7991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A2B-5929-C347-814C-6205CD80F6C6}" type="datetimeFigureOut">
              <a:rPr lang="es-ES" smtClean="0"/>
              <a:t>15/7/26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9988D7-B785-5D79-C6CD-CCB6828E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508EEB-6594-A72D-B5DF-1E79FC787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1219-CCF8-9342-9A34-DB066DCE8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75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5C2554-7E91-DBC3-44F6-7D5EA664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B46BF8-141C-C058-9A5F-D82D800FDF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C965E6-A465-DB61-B8F7-10E4695DF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D18FF8-F6DC-83D8-05F6-923F54ED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A2B-5929-C347-814C-6205CD80F6C6}" type="datetimeFigureOut">
              <a:rPr lang="es-ES" smtClean="0"/>
              <a:t>15/7/26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678249-2472-23DC-3E1A-912C700B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A9809F-841E-AD95-35FD-8E6F05E6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1219-CCF8-9342-9A34-DB066DCE8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51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87738-6A67-471E-C975-B5A80AB34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04D555-9F96-9AD9-9544-A80E7C9F2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110A46-EDFF-2565-3334-99D1E1BAE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C01B3F-5346-D107-3EA0-95ADDEEA2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F8C342-3E7F-5BCB-9019-784040C28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9B71060-9190-70E5-ACE2-171A2396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A2B-5929-C347-814C-6205CD80F6C6}" type="datetimeFigureOut">
              <a:rPr lang="es-ES" smtClean="0"/>
              <a:t>15/7/26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142B43-305C-47D8-B4AE-60348412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85881A-D8D4-D8F4-1B3F-A3A82F38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1219-CCF8-9342-9A34-DB066DCE8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90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F6B61-1A87-7DE3-70D0-8BF12464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DC6E0A-26DA-B966-D912-057799DCF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A2B-5929-C347-814C-6205CD80F6C6}" type="datetimeFigureOut">
              <a:rPr lang="es-ES" smtClean="0"/>
              <a:t>15/7/26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E0D6F0-5BE5-139B-502A-D887E261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9742CD-70DD-DFA5-3131-4EBE1DAC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1219-CCF8-9342-9A34-DB066DCE8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312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324FE4-09CB-8C67-1D9E-9F83B05F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A2B-5929-C347-814C-6205CD80F6C6}" type="datetimeFigureOut">
              <a:rPr lang="es-ES" smtClean="0"/>
              <a:t>15/7/26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5DF120D-1A5F-B2F1-2F25-4AEC8EEB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3C8277-D147-44E5-52F7-6E6ABE1DE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1219-CCF8-9342-9A34-DB066DCE8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49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7D351-D5B3-A931-F272-6E55E598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6D510A-94CD-F68A-A38C-BB3D566A9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B5B1C0-4C23-4642-BAAA-82D2571E0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33E12B-2DBD-D7C2-2394-B8E56DCC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A2B-5929-C347-814C-6205CD80F6C6}" type="datetimeFigureOut">
              <a:rPr lang="es-ES" smtClean="0"/>
              <a:t>15/7/26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63863-7D4F-325A-E887-8AB30A96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42F601-A6BA-747A-AC4B-B19A6C87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1219-CCF8-9342-9A34-DB066DCE8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70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4E496-A49D-A0E1-E044-06DCB6200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8F0878-709B-F89E-B7C2-27767C670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F33757-D2ED-8F45-79C7-C446E81D9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2B72CF-38A6-7B49-CE90-E5377ADF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35A2B-5929-C347-814C-6205CD80F6C6}" type="datetimeFigureOut">
              <a:rPr lang="es-ES" smtClean="0"/>
              <a:t>15/7/26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64EA3-90DC-B493-06D9-CFF476BF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B2B355-6DFC-39D7-2384-FB420484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B1219-CCF8-9342-9A34-DB066DCE8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152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218B81-A090-9154-2D69-92A820AC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153FF5-C7D4-2BDC-9300-4EB64D8A1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D01F77-814C-8F47-3AF0-17CCE67FFF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235A2B-5929-C347-814C-6205CD80F6C6}" type="datetimeFigureOut">
              <a:rPr lang="es-ES" smtClean="0"/>
              <a:t>15/7/26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B3FF0D-D0AC-5991-97AB-C083A892B5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62E02-A369-889B-D2B3-CC00ED0582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4B1219-CCF8-9342-9A34-DB066DCE82CB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85562B3-5183-9585-7812-ACEF2E7B4C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0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6121C6-E1C5-BA21-E5AD-2BD683EA1D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1A0049-2886-644E-9379-8F2BABB5D7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9770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9" ma:contentTypeDescription="Crear nuevo documento." ma:contentTypeScope="" ma:versionID="7dca83ba04439bb58814709d018e1d5d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4d0ae776a05480a23e00dce7577c482a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Props1.xml><?xml version="1.0" encoding="utf-8"?>
<ds:datastoreItem xmlns:ds="http://schemas.openxmlformats.org/officeDocument/2006/customXml" ds:itemID="{C7DFF0CC-F889-43F0-9F82-4AC6FCE8A02D}"/>
</file>

<file path=customXml/itemProps2.xml><?xml version="1.0" encoding="utf-8"?>
<ds:datastoreItem xmlns:ds="http://schemas.openxmlformats.org/officeDocument/2006/customXml" ds:itemID="{8956BA94-25DB-44F7-B52E-926E454B5F81}"/>
</file>

<file path=customXml/itemProps3.xml><?xml version="1.0" encoding="utf-8"?>
<ds:datastoreItem xmlns:ds="http://schemas.openxmlformats.org/officeDocument/2006/customXml" ds:itemID="{84FF9FFE-D69D-403D-9C13-DF93DE516A6C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IRENE REVIEJO GARCIA</dc:creator>
  <cp:lastModifiedBy>IRENE REVIEJO GARCIA</cp:lastModifiedBy>
  <cp:revision>1</cp:revision>
  <dcterms:created xsi:type="dcterms:W3CDTF">2026-07-15T13:19:27Z</dcterms:created>
  <dcterms:modified xsi:type="dcterms:W3CDTF">2026-07-15T13:21:11Z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</Properties>
</file>