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</p:sldIdLst>
  <p:sldSz cx="3240405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1F1"/>
    <a:srgbClr val="285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5D894-46FE-5C4F-B680-A4D0F08F2988}" v="10" dt="2025-12-10T10:03:12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/>
    <p:restoredTop sz="95850"/>
  </p:normalViewPr>
  <p:slideViewPr>
    <p:cSldViewPr snapToGrid="0" snapToObjects="1">
      <p:cViewPr varScale="1">
        <p:scale>
          <a:sx n="16" d="100"/>
          <a:sy n="16" d="100"/>
        </p:scale>
        <p:origin x="40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ANGELES PETKOVA SAIZ" userId="7f124708-113b-4a77-b378-ad51c115cf8e" providerId="ADAL" clId="{AB6FE79F-F1AD-5BA2-8429-DF038260C8DA}"/>
    <pc:docChg chg="undo custSel modSld modMainMaster">
      <pc:chgData name="M ANGELES PETKOVA SAIZ" userId="7f124708-113b-4a77-b378-ad51c115cf8e" providerId="ADAL" clId="{AB6FE79F-F1AD-5BA2-8429-DF038260C8DA}" dt="2025-12-10T09:54:54.477" v="33" actId="14826"/>
      <pc:docMkLst>
        <pc:docMk/>
      </pc:docMkLst>
      <pc:sldChg chg="addSp delSp modSp mod">
        <pc:chgData name="M ANGELES PETKOVA SAIZ" userId="7f124708-113b-4a77-b378-ad51c115cf8e" providerId="ADAL" clId="{AB6FE79F-F1AD-5BA2-8429-DF038260C8DA}" dt="2025-12-10T09:49:32.725" v="2"/>
        <pc:sldMkLst>
          <pc:docMk/>
          <pc:sldMk cId="359877379" sldId="260"/>
        </pc:sldMkLst>
        <pc:spChg chg="add del mod">
          <ac:chgData name="M ANGELES PETKOVA SAIZ" userId="7f124708-113b-4a77-b378-ad51c115cf8e" providerId="ADAL" clId="{AB6FE79F-F1AD-5BA2-8429-DF038260C8DA}" dt="2025-12-10T09:49:32.725" v="2"/>
          <ac:spMkLst>
            <pc:docMk/>
            <pc:sldMk cId="359877379" sldId="260"/>
            <ac:spMk id="4" creationId="{1FE74B94-C2DA-0862-0003-50AB05E14BF0}"/>
          </ac:spMkLst>
        </pc:spChg>
      </pc:sldChg>
      <pc:sldMasterChg chg="addSp delSp modSp mod">
        <pc:chgData name="M ANGELES PETKOVA SAIZ" userId="7f124708-113b-4a77-b378-ad51c115cf8e" providerId="ADAL" clId="{AB6FE79F-F1AD-5BA2-8429-DF038260C8DA}" dt="2025-12-10T09:54:54.477" v="33" actId="14826"/>
        <pc:sldMasterMkLst>
          <pc:docMk/>
          <pc:sldMasterMk cId="614603478" sldId="2147483660"/>
        </pc:sldMasterMkLst>
        <pc:picChg chg="add del mod">
          <ac:chgData name="M ANGELES PETKOVA SAIZ" userId="7f124708-113b-4a77-b378-ad51c115cf8e" providerId="ADAL" clId="{AB6FE79F-F1AD-5BA2-8429-DF038260C8DA}" dt="2025-12-10T09:49:52.097" v="5" actId="478"/>
          <ac:picMkLst>
            <pc:docMk/>
            <pc:sldMasterMk cId="614603478" sldId="2147483660"/>
            <ac:picMk id="2" creationId="{031B0934-8CFF-BA9B-36D8-D39F64651CD8}"/>
          </ac:picMkLst>
        </pc:picChg>
        <pc:picChg chg="add mod">
          <ac:chgData name="M ANGELES PETKOVA SAIZ" userId="7f124708-113b-4a77-b378-ad51c115cf8e" providerId="ADAL" clId="{AB6FE79F-F1AD-5BA2-8429-DF038260C8DA}" dt="2025-12-10T09:54:54.477" v="33" actId="14826"/>
          <ac:picMkLst>
            <pc:docMk/>
            <pc:sldMasterMk cId="614603478" sldId="2147483660"/>
            <ac:picMk id="4" creationId="{B2F5E011-B91D-0E2C-0F76-2BF3E3E3E5E1}"/>
          </ac:picMkLst>
        </pc:picChg>
        <pc:picChg chg="add del mod">
          <ac:chgData name="M ANGELES PETKOVA SAIZ" userId="7f124708-113b-4a77-b378-ad51c115cf8e" providerId="ADAL" clId="{AB6FE79F-F1AD-5BA2-8429-DF038260C8DA}" dt="2025-12-10T09:51:16.701" v="23" actId="478"/>
          <ac:picMkLst>
            <pc:docMk/>
            <pc:sldMasterMk cId="614603478" sldId="2147483660"/>
            <ac:picMk id="8" creationId="{1D04DD5B-72E8-A4A1-5BBA-4069BF5C50F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4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14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726267"/>
            <a:ext cx="6987123" cy="4339505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726267"/>
            <a:ext cx="20556319" cy="433950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346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6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2766055"/>
            <a:ext cx="27948493" cy="21300436"/>
          </a:xfrm>
          <a:prstGeom prst="rect">
            <a:avLst/>
          </a:prstGeom>
        </p:spPr>
        <p:txBody>
          <a:bodyPr anchor="b"/>
          <a:lstStyle>
            <a:lvl1pPr>
              <a:defRPr sz="212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34268002"/>
            <a:ext cx="27948493" cy="1120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786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59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2552684"/>
            <a:ext cx="13708430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8704560"/>
            <a:ext cx="13708430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2552684"/>
            <a:ext cx="13775942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8704560"/>
            <a:ext cx="13775942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0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53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269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00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10/12/25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88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6BC3390-F463-2789-F088-B5AC0A25A4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89200"/>
            <a:ext cx="32404050" cy="23317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F5E011-B91D-0E2C-0F76-2BF3E3E3E5E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142875" y="0"/>
            <a:ext cx="32689799" cy="581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125E65-A3E9-C33B-6267-FC35073E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7199808"/>
            <a:ext cx="24410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b="1" dirty="0" err="1">
                <a:solidFill>
                  <a:srgbClr val="285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endParaRPr lang="ca-ES" altLang="es-ES" sz="5400" b="1" dirty="0">
              <a:solidFill>
                <a:srgbClr val="2859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42D55F-9E56-6577-74CE-A1E604D4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8856857"/>
            <a:ext cx="24410988" cy="383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dirty="0">
                <a:solidFill>
                  <a:srgbClr val="46C1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Autores:</a:t>
            </a:r>
          </a:p>
          <a:p>
            <a:endParaRPr lang="ca-ES" altLang="es-ES" sz="5400" dirty="0">
              <a:solidFill>
                <a:srgbClr val="46C1F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altLang="es-E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7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68a304-d57d-4ed9-a32c-012245118636" xsi:nil="true"/>
    <lcf76f155ced4ddcb4097134ff3c332f xmlns="0b84dae5-6e9f-484b-911b-b3edb3bcf7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B26812-8CBB-41F9-97A7-58708918C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104D81-C13A-4229-820A-EAAABFDE8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64AA4-D57E-4EA8-A64A-B1D708A1D74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0b84dae5-6e9f-484b-911b-b3edb3bcf73a"/>
    <ds:schemaRef ds:uri="http://www.w3.org/XML/1998/namespace"/>
    <ds:schemaRef ds:uri="http://schemas.microsoft.com/office/infopath/2007/PartnerControls"/>
    <ds:schemaRef ds:uri="5368a304-d57d-4ed9-a32c-012245118636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</Words>
  <Application>Microsoft Macintosh PowerPoint</Application>
  <PresentationFormat>Personalizado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Barrios Baena</dc:creator>
  <cp:lastModifiedBy>M ANGELES PETKOVA SAIZ</cp:lastModifiedBy>
  <cp:revision>13</cp:revision>
  <dcterms:created xsi:type="dcterms:W3CDTF">2021-08-30T09:45:07Z</dcterms:created>
  <dcterms:modified xsi:type="dcterms:W3CDTF">2025-12-10T10:03:13Z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