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0" r:id="rId5"/>
  </p:sldIdLst>
  <p:sldSz cx="32404050" cy="5120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C1F1"/>
    <a:srgbClr val="285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4F5D0-A7A9-9E42-9F0A-208A99A6B926}" v="6" dt="2024-11-05T16:49:29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6"/>
    <p:restoredTop sz="95850"/>
  </p:normalViewPr>
  <p:slideViewPr>
    <p:cSldViewPr snapToGrid="0" snapToObjects="1">
      <p:cViewPr varScale="1">
        <p:scale>
          <a:sx n="14" d="100"/>
          <a:sy n="14" d="100"/>
        </p:scale>
        <p:origin x="3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A FERNANDEZ MORENO" userId="cc657fda-8ae7-4188-ad0b-9da89ef8c788" providerId="ADAL" clId="{1654F5D0-A7A9-9E42-9F0A-208A99A6B926}"/>
    <pc:docChg chg="undo custSel modSld modMainMaster">
      <pc:chgData name="REBECA FERNANDEZ MORENO" userId="cc657fda-8ae7-4188-ad0b-9da89ef8c788" providerId="ADAL" clId="{1654F5D0-A7A9-9E42-9F0A-208A99A6B926}" dt="2024-11-05T16:49:45.015" v="32"/>
      <pc:docMkLst>
        <pc:docMk/>
      </pc:docMkLst>
      <pc:sldChg chg="addSp delSp modSp mod">
        <pc:chgData name="REBECA FERNANDEZ MORENO" userId="cc657fda-8ae7-4188-ad0b-9da89ef8c788" providerId="ADAL" clId="{1654F5D0-A7A9-9E42-9F0A-208A99A6B926}" dt="2024-11-05T16:48:18.868" v="2"/>
        <pc:sldMkLst>
          <pc:docMk/>
          <pc:sldMk cId="359877379" sldId="260"/>
        </pc:sldMkLst>
        <pc:spChg chg="add del mod">
          <ac:chgData name="REBECA FERNANDEZ MORENO" userId="cc657fda-8ae7-4188-ad0b-9da89ef8c788" providerId="ADAL" clId="{1654F5D0-A7A9-9E42-9F0A-208A99A6B926}" dt="2024-11-05T16:48:18.868" v="2"/>
          <ac:spMkLst>
            <pc:docMk/>
            <pc:sldMk cId="359877379" sldId="260"/>
            <ac:spMk id="4" creationId="{D56E68F0-364E-D144-76E9-E0F99C26B8B8}"/>
          </ac:spMkLst>
        </pc:spChg>
      </pc:sldChg>
      <pc:sldMasterChg chg="addSp delSp modSp mod modSldLayout">
        <pc:chgData name="REBECA FERNANDEZ MORENO" userId="cc657fda-8ae7-4188-ad0b-9da89ef8c788" providerId="ADAL" clId="{1654F5D0-A7A9-9E42-9F0A-208A99A6B926}" dt="2024-11-05T16:49:45.015" v="32"/>
        <pc:sldMasterMkLst>
          <pc:docMk/>
          <pc:sldMasterMk cId="614603478" sldId="2147483660"/>
        </pc:sldMasterMkLst>
        <pc:spChg chg="del">
          <ac:chgData name="REBECA FERNANDEZ MORENO" userId="cc657fda-8ae7-4188-ad0b-9da89ef8c788" providerId="ADAL" clId="{1654F5D0-A7A9-9E42-9F0A-208A99A6B926}" dt="2024-11-05T16:48:32.994" v="9" actId="478"/>
          <ac:spMkLst>
            <pc:docMk/>
            <pc:sldMasterMk cId="614603478" sldId="2147483660"/>
            <ac:spMk id="2" creationId="{00000000-0000-0000-0000-000000000000}"/>
          </ac:spMkLst>
        </pc:spChg>
        <pc:spChg chg="del">
          <ac:chgData name="REBECA FERNANDEZ MORENO" userId="cc657fda-8ae7-4188-ad0b-9da89ef8c788" providerId="ADAL" clId="{1654F5D0-A7A9-9E42-9F0A-208A99A6B926}" dt="2024-11-05T16:48:32.994" v="9" actId="478"/>
          <ac:spMkLst>
            <pc:docMk/>
            <pc:sldMasterMk cId="614603478" sldId="2147483660"/>
            <ac:spMk id="3" creationId="{00000000-0000-0000-0000-000000000000}"/>
          </ac:spMkLst>
        </pc:spChg>
        <pc:spChg chg="del">
          <ac:chgData name="REBECA FERNANDEZ MORENO" userId="cc657fda-8ae7-4188-ad0b-9da89ef8c788" providerId="ADAL" clId="{1654F5D0-A7A9-9E42-9F0A-208A99A6B926}" dt="2024-11-05T16:48:32.994" v="9" actId="478"/>
          <ac:spMkLst>
            <pc:docMk/>
            <pc:sldMasterMk cId="614603478" sldId="2147483660"/>
            <ac:spMk id="4" creationId="{00000000-0000-0000-0000-000000000000}"/>
          </ac:spMkLst>
        </pc:spChg>
        <pc:spChg chg="del">
          <ac:chgData name="REBECA FERNANDEZ MORENO" userId="cc657fda-8ae7-4188-ad0b-9da89ef8c788" providerId="ADAL" clId="{1654F5D0-A7A9-9E42-9F0A-208A99A6B926}" dt="2024-11-05T16:48:32.994" v="9" actId="478"/>
          <ac:spMkLst>
            <pc:docMk/>
            <pc:sldMasterMk cId="614603478" sldId="2147483660"/>
            <ac:spMk id="5" creationId="{00000000-0000-0000-0000-000000000000}"/>
          </ac:spMkLst>
        </pc:spChg>
        <pc:spChg chg="del">
          <ac:chgData name="REBECA FERNANDEZ MORENO" userId="cc657fda-8ae7-4188-ad0b-9da89ef8c788" providerId="ADAL" clId="{1654F5D0-A7A9-9E42-9F0A-208A99A6B926}" dt="2024-11-05T16:48:32.994" v="9" actId="478"/>
          <ac:spMkLst>
            <pc:docMk/>
            <pc:sldMasterMk cId="614603478" sldId="2147483660"/>
            <ac:spMk id="6" creationId="{00000000-0000-0000-0000-000000000000}"/>
          </ac:spMkLst>
        </pc:spChg>
        <pc:picChg chg="add mod modCrop">
          <ac:chgData name="REBECA FERNANDEZ MORENO" userId="cc657fda-8ae7-4188-ad0b-9da89ef8c788" providerId="ADAL" clId="{1654F5D0-A7A9-9E42-9F0A-208A99A6B926}" dt="2024-11-05T16:49:36.120" v="29" actId="732"/>
          <ac:picMkLst>
            <pc:docMk/>
            <pc:sldMasterMk cId="614603478" sldId="2147483660"/>
            <ac:picMk id="8" creationId="{1D04DD5B-72E8-A4A1-5BBA-4069BF5C50F2}"/>
          </ac:picMkLst>
        </pc:picChg>
        <pc:picChg chg="add mod">
          <ac:chgData name="REBECA FERNANDEZ MORENO" userId="cc657fda-8ae7-4188-ad0b-9da89ef8c788" providerId="ADAL" clId="{1654F5D0-A7A9-9E42-9F0A-208A99A6B926}" dt="2024-11-05T16:48:55.981" v="15"/>
          <ac:picMkLst>
            <pc:docMk/>
            <pc:sldMasterMk cId="614603478" sldId="2147483660"/>
            <ac:picMk id="9" creationId="{7C6BA303-D7CD-1936-8BC9-A4B99C2236A5}"/>
          </ac:picMkLst>
        </pc:picChg>
        <pc:picChg chg="add mod modCrop">
          <ac:chgData name="REBECA FERNANDEZ MORENO" userId="cc657fda-8ae7-4188-ad0b-9da89ef8c788" providerId="ADAL" clId="{1654F5D0-A7A9-9E42-9F0A-208A99A6B926}" dt="2024-11-05T16:49:40.554" v="30" actId="1076"/>
          <ac:picMkLst>
            <pc:docMk/>
            <pc:sldMasterMk cId="614603478" sldId="2147483660"/>
            <ac:picMk id="10" creationId="{A6BC3390-F463-2789-F088-B5AC0A25A4C3}"/>
          </ac:picMkLst>
        </pc:picChg>
        <pc:sldLayoutChg chg="addSp delSp modSp mod">
          <pc:chgData name="REBECA FERNANDEZ MORENO" userId="cc657fda-8ae7-4188-ad0b-9da89ef8c788" providerId="ADAL" clId="{1654F5D0-A7A9-9E42-9F0A-208A99A6B926}" dt="2024-11-05T16:49:45.015" v="32"/>
          <pc:sldLayoutMkLst>
            <pc:docMk/>
            <pc:sldMasterMk cId="614603478" sldId="2147483660"/>
            <pc:sldLayoutMk cId="2325244657" sldId="2147483661"/>
          </pc:sldLayoutMkLst>
          <pc:spChg chg="add del mod">
            <ac:chgData name="REBECA FERNANDEZ MORENO" userId="cc657fda-8ae7-4188-ad0b-9da89ef8c788" providerId="ADAL" clId="{1654F5D0-A7A9-9E42-9F0A-208A99A6B926}" dt="2024-11-05T16:49:45.015" v="32"/>
            <ac:spMkLst>
              <pc:docMk/>
              <pc:sldMasterMk cId="614603478" sldId="2147483660"/>
              <pc:sldLayoutMk cId="2325244657" sldId="2147483661"/>
              <ac:spMk id="2" creationId="{37971707-0C2D-D8B0-C3E8-E3AD57127152}"/>
            </ac:spMkLst>
          </pc:spChg>
          <pc:picChg chg="del mod">
            <ac:chgData name="REBECA FERNANDEZ MORENO" userId="cc657fda-8ae7-4188-ad0b-9da89ef8c788" providerId="ADAL" clId="{1654F5D0-A7A9-9E42-9F0A-208A99A6B926}" dt="2024-11-05T16:48:26.679" v="6" actId="478"/>
            <ac:picMkLst>
              <pc:docMk/>
              <pc:sldMasterMk cId="614603478" sldId="2147483660"/>
              <pc:sldLayoutMk cId="2325244657" sldId="2147483661"/>
              <ac:picMk id="8" creationId="{D9BAB6C2-6ED7-329B-CFDA-97EFEE4C09E2}"/>
            </ac:picMkLst>
          </pc:picChg>
          <pc:picChg chg="del mod">
            <ac:chgData name="REBECA FERNANDEZ MORENO" userId="cc657fda-8ae7-4188-ad0b-9da89ef8c788" providerId="ADAL" clId="{1654F5D0-A7A9-9E42-9F0A-208A99A6B926}" dt="2024-11-05T16:48:28.201" v="8" actId="478"/>
            <ac:picMkLst>
              <pc:docMk/>
              <pc:sldMasterMk cId="614603478" sldId="2147483660"/>
              <pc:sldLayoutMk cId="2325244657" sldId="2147483661"/>
              <ac:picMk id="9" creationId="{FB6AF896-DCDE-8CC8-E8CF-65B3D87F3AAA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24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79" y="13631334"/>
            <a:ext cx="27948493" cy="324899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149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726267"/>
            <a:ext cx="6987123" cy="4339505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726267"/>
            <a:ext cx="20556319" cy="433950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346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779" y="13631334"/>
            <a:ext cx="27948493" cy="32489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663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2766055"/>
            <a:ext cx="27948493" cy="21300436"/>
          </a:xfrm>
          <a:prstGeom prst="rect">
            <a:avLst/>
          </a:prstGeom>
        </p:spPr>
        <p:txBody>
          <a:bodyPr anchor="b"/>
          <a:lstStyle>
            <a:lvl1pPr>
              <a:defRPr sz="2126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34268002"/>
            <a:ext cx="27948493" cy="1120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20225" indent="0">
              <a:buNone/>
              <a:defRPr sz="7088">
                <a:solidFill>
                  <a:schemeClr val="tx1">
                    <a:tint val="75000"/>
                  </a:schemeClr>
                </a:solidFill>
              </a:defRPr>
            </a:lvl2pPr>
            <a:lvl3pPr marL="3240451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3pPr>
            <a:lvl4pPr marL="4860676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901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1127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21352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1578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1803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786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3631334"/>
            <a:ext cx="13771721" cy="32489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0" y="13631334"/>
            <a:ext cx="13771721" cy="32489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597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3" y="12552684"/>
            <a:ext cx="13708430" cy="61518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3" y="18704560"/>
            <a:ext cx="13708430" cy="275115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2" y="12552684"/>
            <a:ext cx="13775942" cy="61518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2" y="18704560"/>
            <a:ext cx="13775942" cy="275115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00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531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269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3413760"/>
            <a:ext cx="10451150" cy="11948160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2" y="7372785"/>
            <a:ext cx="16404550" cy="36389733"/>
          </a:xfrm>
          <a:prstGeom prst="rect">
            <a:avLst/>
          </a:prstGeom>
        </p:spPr>
        <p:txBody>
          <a:bodyPr/>
          <a:lstStyle>
            <a:lvl1pPr>
              <a:defRPr sz="11340"/>
            </a:lvl1pPr>
            <a:lvl2pPr>
              <a:defRPr sz="9923"/>
            </a:lvl2pPr>
            <a:lvl3pPr>
              <a:defRPr sz="8505"/>
            </a:lvl3pPr>
            <a:lvl4pPr>
              <a:defRPr sz="7088"/>
            </a:lvl4pPr>
            <a:lvl5pPr>
              <a:defRPr sz="7088"/>
            </a:lvl5pPr>
            <a:lvl6pPr>
              <a:defRPr sz="7088"/>
            </a:lvl6pPr>
            <a:lvl7pPr>
              <a:defRPr sz="7088"/>
            </a:lvl7pPr>
            <a:lvl8pPr>
              <a:defRPr sz="7088"/>
            </a:lvl8pPr>
            <a:lvl9pPr>
              <a:defRPr sz="708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5361920"/>
            <a:ext cx="10451150" cy="28459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7006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3413760"/>
            <a:ext cx="10451150" cy="11948160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2" y="7372785"/>
            <a:ext cx="16404550" cy="363897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340"/>
            </a:lvl1pPr>
            <a:lvl2pPr marL="1620225" indent="0">
              <a:buNone/>
              <a:defRPr sz="9923"/>
            </a:lvl2pPr>
            <a:lvl3pPr marL="3240451" indent="0">
              <a:buNone/>
              <a:defRPr sz="8505"/>
            </a:lvl3pPr>
            <a:lvl4pPr marL="4860676" indent="0">
              <a:buNone/>
              <a:defRPr sz="7088"/>
            </a:lvl4pPr>
            <a:lvl5pPr marL="6480901" indent="0">
              <a:buNone/>
              <a:defRPr sz="7088"/>
            </a:lvl5pPr>
            <a:lvl6pPr marL="8101127" indent="0">
              <a:buNone/>
              <a:defRPr sz="7088"/>
            </a:lvl6pPr>
            <a:lvl7pPr marL="9721352" indent="0">
              <a:buNone/>
              <a:defRPr sz="7088"/>
            </a:lvl7pPr>
            <a:lvl8pPr marL="11341578" indent="0">
              <a:buNone/>
              <a:defRPr sz="7088"/>
            </a:lvl8pPr>
            <a:lvl9pPr marL="12961803" indent="0">
              <a:buNone/>
              <a:defRPr sz="708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5361920"/>
            <a:ext cx="10451150" cy="28459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13/11/2024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88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1D04DD5B-72E8-A4A1-5BBA-4069BF5C50F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b="33862"/>
          <a:stretch/>
        </p:blipFill>
        <p:spPr>
          <a:xfrm>
            <a:off x="0" y="0"/>
            <a:ext cx="32404050" cy="38100000"/>
          </a:xfrm>
          <a:prstGeom prst="rect">
            <a:avLst/>
          </a:prstGeom>
        </p:spPr>
      </p:pic>
      <p:pic>
        <p:nvPicPr>
          <p:cNvPr id="10" name="Imagen 9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6BC3390-F463-2789-F088-B5AC0A25A4C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59524"/>
          <a:stretch/>
        </p:blipFill>
        <p:spPr>
          <a:xfrm>
            <a:off x="0" y="27889200"/>
            <a:ext cx="32404050" cy="233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40451" rtl="0" eaLnBrk="1" latinLnBrk="0" hangingPunct="1">
        <a:lnSpc>
          <a:spcPct val="90000"/>
        </a:lnSpc>
        <a:spcBef>
          <a:spcPct val="0"/>
        </a:spcBef>
        <a:buNone/>
        <a:defRPr sz="155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113" indent="-810113" algn="l" defTabSz="3240451" rtl="0" eaLnBrk="1" latinLnBrk="0" hangingPunct="1">
        <a:lnSpc>
          <a:spcPct val="90000"/>
        </a:lnSpc>
        <a:spcBef>
          <a:spcPts val="3544"/>
        </a:spcBef>
        <a:buFont typeface="Arial" panose="020B0604020202020204" pitchFamily="34" charset="0"/>
        <a:buChar char="•"/>
        <a:defRPr sz="9923" kern="1200">
          <a:solidFill>
            <a:schemeClr val="tx1"/>
          </a:solidFill>
          <a:latin typeface="+mn-lt"/>
          <a:ea typeface="+mn-ea"/>
          <a:cs typeface="+mn-cs"/>
        </a:defRPr>
      </a:lvl1pPr>
      <a:lvl2pPr marL="2430338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563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8" kern="1200">
          <a:solidFill>
            <a:schemeClr val="tx1"/>
          </a:solidFill>
          <a:latin typeface="+mn-lt"/>
          <a:ea typeface="+mn-ea"/>
          <a:cs typeface="+mn-cs"/>
        </a:defRPr>
      </a:lvl3pPr>
      <a:lvl4pPr marL="567078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7291014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91123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10531465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2151690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3771916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1pPr>
      <a:lvl2pPr marL="1620225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2pPr>
      <a:lvl3pPr marL="324045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3pPr>
      <a:lvl4pPr marL="4860676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648090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101127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9721352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1341578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2961803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125E65-A3E9-C33B-6267-FC35073E4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7199808"/>
            <a:ext cx="244109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es-ES" sz="5400" b="1" dirty="0" err="1">
                <a:solidFill>
                  <a:srgbClr val="2859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endParaRPr lang="ca-ES" altLang="es-ES" sz="5400" b="1" dirty="0">
              <a:solidFill>
                <a:srgbClr val="2859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42D55F-9E56-6577-74CE-A1E604D42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8856857"/>
            <a:ext cx="24410988" cy="3831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es-ES" sz="5400" dirty="0">
                <a:solidFill>
                  <a:srgbClr val="46C1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Autores:</a:t>
            </a:r>
          </a:p>
          <a:p>
            <a:endParaRPr lang="ca-ES" altLang="es-ES" sz="5400" dirty="0">
              <a:solidFill>
                <a:srgbClr val="46C1F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altLang="es-ES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77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17ec69-43e1-48a8-ada1-3c1184de0e56" xsi:nil="true"/>
    <lcf76f155ced4ddcb4097134ff3c332f xmlns="02e4e442-357f-4d53-ba58-f6f3009eb841">
      <Terms xmlns="http://schemas.microsoft.com/office/infopath/2007/PartnerControls"/>
    </lcf76f155ced4ddcb4097134ff3c332f>
    <_Flow_SignoffStatus xmlns="02e4e442-357f-4d53-ba58-f6f3009eb84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396BB63038A24E8E8106E0AF8E1FF5" ma:contentTypeVersion="21" ma:contentTypeDescription="Crear nuevo documento." ma:contentTypeScope="" ma:versionID="63cf943274b23df45e0b92ba20d43022">
  <xsd:schema xmlns:xsd="http://www.w3.org/2001/XMLSchema" xmlns:xs="http://www.w3.org/2001/XMLSchema" xmlns:p="http://schemas.microsoft.com/office/2006/metadata/properties" xmlns:ns2="02e4e442-357f-4d53-ba58-f6f3009eb841" xmlns:ns3="8017ec69-43e1-48a8-ada1-3c1184de0e56" targetNamespace="http://schemas.microsoft.com/office/2006/metadata/properties" ma:root="true" ma:fieldsID="b2de99c8693a0284d85ee98f7fe4dfc8" ns2:_="" ns3:_="">
    <xsd:import namespace="02e4e442-357f-4d53-ba58-f6f3009eb841"/>
    <xsd:import namespace="8017ec69-43e1-48a8-ada1-3c1184de0e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4e442-357f-4d53-ba58-f6f3009eb8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Estado de aprobación" ma:internalName="Estado_x0020_de_x0020_aprobaci_x00f3_n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7ec69-43e1-48a8-ada1-3c1184de0e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f47a245c-ad55-468b-9076-c5a7191eba7b}" ma:internalName="TaxCatchAll" ma:showField="CatchAllData" ma:web="8017ec69-43e1-48a8-ada1-3c1184de0e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e conteni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764AA4-D57E-4EA8-A64A-B1D708A1D74C}">
  <ds:schemaRefs>
    <ds:schemaRef ds:uri="0b84dae5-6e9f-484b-911b-b3edb3bcf73a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368a304-d57d-4ed9-a32c-012245118636"/>
  </ds:schemaRefs>
</ds:datastoreItem>
</file>

<file path=customXml/itemProps2.xml><?xml version="1.0" encoding="utf-8"?>
<ds:datastoreItem xmlns:ds="http://schemas.openxmlformats.org/officeDocument/2006/customXml" ds:itemID="{DF104D81-C13A-4229-820A-EAAABFDE88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1776B7-E6BA-44FD-B521-F954C7F55D1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4</Words>
  <Application>Microsoft Office PowerPoint</Application>
  <PresentationFormat>Personalizado</PresentationFormat>
  <Paragraphs>47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Barrios Baena</dc:creator>
  <cp:lastModifiedBy>GLORIA MONTAÑES GONZALEZ</cp:lastModifiedBy>
  <cp:revision>13</cp:revision>
  <dcterms:created xsi:type="dcterms:W3CDTF">2021-08-30T09:45:07Z</dcterms:created>
  <dcterms:modified xsi:type="dcterms:W3CDTF">2024-11-13T11:02:45Z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0x010100CC396BB63038A24E8E8106E0AF8E1FF5</vt:lpwstr>
  </property>
  <property fmtid="{D5CDD505-2E9C-101B-9397-08002B2CF9AE}" pid="3" name="MediaServiceImageTags">
    <vt:lpwstr/>
  </property>
</Properties>
</file>