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60" r:id="rId5"/>
  </p:sldIdLst>
  <p:sldSz cx="32404050" cy="51206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6C1F1"/>
    <a:srgbClr val="2859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8838F88-88CD-F040-B635-6A1118A09EE3}" v="1" dt="2023-08-07T12:47:26.5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34"/>
    <p:restoredTop sz="95865"/>
  </p:normalViewPr>
  <p:slideViewPr>
    <p:cSldViewPr snapToGrid="0" snapToObjects="1">
      <p:cViewPr varScale="1">
        <p:scale>
          <a:sx n="15" d="100"/>
          <a:sy n="15" d="100"/>
        </p:scale>
        <p:origin x="3616" y="3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Imagen que contiene Patrón de fondo&#10;&#10;Descripción generada automáticamente">
            <a:extLst>
              <a:ext uri="{FF2B5EF4-FFF2-40B4-BE49-F238E27FC236}">
                <a16:creationId xmlns:a16="http://schemas.microsoft.com/office/drawing/2014/main" id="{D9BAB6C2-6ED7-329B-CFDA-97EFEE4C09E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1384" y="0"/>
            <a:ext cx="32312666" cy="25603200"/>
          </a:xfrm>
          <a:prstGeom prst="rect">
            <a:avLst/>
          </a:prstGeom>
        </p:spPr>
      </p:pic>
      <p:pic>
        <p:nvPicPr>
          <p:cNvPr id="9" name="Imagen 8" descr="Imagen que contiene Patrón de fondo&#10;&#10;Descripción generada automáticamente">
            <a:extLst>
              <a:ext uri="{FF2B5EF4-FFF2-40B4-BE49-F238E27FC236}">
                <a16:creationId xmlns:a16="http://schemas.microsoft.com/office/drawing/2014/main" id="{FB6AF896-DCDE-8CC8-E8CF-65B3D87F3AA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1384" y="28620720"/>
            <a:ext cx="32211878" cy="22951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5244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9A1E1-28E4-2C43-9A63-BEB3D6612625}" type="datetimeFigureOut">
              <a:rPr lang="ca-ES" smtClean="0"/>
              <a:t>7/8/23</a:t>
            </a:fld>
            <a:endParaRPr lang="ca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AC86B-82CC-B94D-9F4A-8EC9EDAEFEA1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651498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9150" y="2726267"/>
            <a:ext cx="6987123" cy="4339505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780" y="2726267"/>
            <a:ext cx="20556319" cy="4339505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9A1E1-28E4-2C43-9A63-BEB3D6612625}" type="datetimeFigureOut">
              <a:rPr lang="ca-ES" smtClean="0"/>
              <a:t>7/8/23</a:t>
            </a:fld>
            <a:endParaRPr lang="ca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AC86B-82CC-B94D-9F4A-8EC9EDAEFEA1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343468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9A1E1-28E4-2C43-9A63-BEB3D6612625}" type="datetimeFigureOut">
              <a:rPr lang="ca-ES" smtClean="0"/>
              <a:t>7/8/23</a:t>
            </a:fld>
            <a:endParaRPr lang="ca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AC86B-82CC-B94D-9F4A-8EC9EDAEFEA1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836636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903" y="12766055"/>
            <a:ext cx="27948493" cy="21300436"/>
          </a:xfrm>
        </p:spPr>
        <p:txBody>
          <a:bodyPr anchor="b"/>
          <a:lstStyle>
            <a:lvl1pPr>
              <a:defRPr sz="2126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903" y="34268002"/>
            <a:ext cx="27948493" cy="11201396"/>
          </a:xfrm>
        </p:spPr>
        <p:txBody>
          <a:bodyPr/>
          <a:lstStyle>
            <a:lvl1pPr marL="0" indent="0">
              <a:buNone/>
              <a:defRPr sz="8505">
                <a:solidFill>
                  <a:schemeClr val="tx1"/>
                </a:solidFill>
              </a:defRPr>
            </a:lvl1pPr>
            <a:lvl2pPr marL="1620225" indent="0">
              <a:buNone/>
              <a:defRPr sz="7088">
                <a:solidFill>
                  <a:schemeClr val="tx1">
                    <a:tint val="75000"/>
                  </a:schemeClr>
                </a:solidFill>
              </a:defRPr>
            </a:lvl2pPr>
            <a:lvl3pPr marL="3240451" indent="0">
              <a:buNone/>
              <a:defRPr sz="6379">
                <a:solidFill>
                  <a:schemeClr val="tx1">
                    <a:tint val="75000"/>
                  </a:schemeClr>
                </a:solidFill>
              </a:defRPr>
            </a:lvl3pPr>
            <a:lvl4pPr marL="4860676" indent="0">
              <a:buNone/>
              <a:defRPr sz="5670">
                <a:solidFill>
                  <a:schemeClr val="tx1">
                    <a:tint val="75000"/>
                  </a:schemeClr>
                </a:solidFill>
              </a:defRPr>
            </a:lvl4pPr>
            <a:lvl5pPr marL="6480901" indent="0">
              <a:buNone/>
              <a:defRPr sz="5670">
                <a:solidFill>
                  <a:schemeClr val="tx1">
                    <a:tint val="75000"/>
                  </a:schemeClr>
                </a:solidFill>
              </a:defRPr>
            </a:lvl5pPr>
            <a:lvl6pPr marL="8101127" indent="0">
              <a:buNone/>
              <a:defRPr sz="5670">
                <a:solidFill>
                  <a:schemeClr val="tx1">
                    <a:tint val="75000"/>
                  </a:schemeClr>
                </a:solidFill>
              </a:defRPr>
            </a:lvl6pPr>
            <a:lvl7pPr marL="9721352" indent="0">
              <a:buNone/>
              <a:defRPr sz="5670">
                <a:solidFill>
                  <a:schemeClr val="tx1">
                    <a:tint val="75000"/>
                  </a:schemeClr>
                </a:solidFill>
              </a:defRPr>
            </a:lvl7pPr>
            <a:lvl8pPr marL="11341578" indent="0">
              <a:buNone/>
              <a:defRPr sz="5670">
                <a:solidFill>
                  <a:schemeClr val="tx1">
                    <a:tint val="75000"/>
                  </a:schemeClr>
                </a:solidFill>
              </a:defRPr>
            </a:lvl8pPr>
            <a:lvl9pPr marL="12961803" indent="0">
              <a:buNone/>
              <a:defRPr sz="567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9A1E1-28E4-2C43-9A63-BEB3D6612625}" type="datetimeFigureOut">
              <a:rPr lang="ca-ES" smtClean="0"/>
              <a:t>7/8/23</a:t>
            </a:fld>
            <a:endParaRPr lang="ca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AC86B-82CC-B94D-9F4A-8EC9EDAEFEA1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487861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779" y="13631334"/>
            <a:ext cx="13771721" cy="3248999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4550" y="13631334"/>
            <a:ext cx="13771721" cy="3248999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9A1E1-28E4-2C43-9A63-BEB3D6612625}" type="datetimeFigureOut">
              <a:rPr lang="ca-ES" smtClean="0"/>
              <a:t>7/8/23</a:t>
            </a:fld>
            <a:endParaRPr lang="ca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AC86B-82CC-B94D-9F4A-8EC9EDAEFEA1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075973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999" y="2726278"/>
            <a:ext cx="27948493" cy="989753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2003" y="12552684"/>
            <a:ext cx="13708430" cy="6151876"/>
          </a:xfrm>
        </p:spPr>
        <p:txBody>
          <a:bodyPr anchor="b"/>
          <a:lstStyle>
            <a:lvl1pPr marL="0" indent="0">
              <a:buNone/>
              <a:defRPr sz="8505" b="1"/>
            </a:lvl1pPr>
            <a:lvl2pPr marL="1620225" indent="0">
              <a:buNone/>
              <a:defRPr sz="7088" b="1"/>
            </a:lvl2pPr>
            <a:lvl3pPr marL="3240451" indent="0">
              <a:buNone/>
              <a:defRPr sz="6379" b="1"/>
            </a:lvl3pPr>
            <a:lvl4pPr marL="4860676" indent="0">
              <a:buNone/>
              <a:defRPr sz="5670" b="1"/>
            </a:lvl4pPr>
            <a:lvl5pPr marL="6480901" indent="0">
              <a:buNone/>
              <a:defRPr sz="5670" b="1"/>
            </a:lvl5pPr>
            <a:lvl6pPr marL="8101127" indent="0">
              <a:buNone/>
              <a:defRPr sz="5670" b="1"/>
            </a:lvl6pPr>
            <a:lvl7pPr marL="9721352" indent="0">
              <a:buNone/>
              <a:defRPr sz="5670" b="1"/>
            </a:lvl7pPr>
            <a:lvl8pPr marL="11341578" indent="0">
              <a:buNone/>
              <a:defRPr sz="5670" b="1"/>
            </a:lvl8pPr>
            <a:lvl9pPr marL="12961803" indent="0">
              <a:buNone/>
              <a:defRPr sz="567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2003" y="18704560"/>
            <a:ext cx="13708430" cy="2751159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4552" y="12552684"/>
            <a:ext cx="13775942" cy="6151876"/>
          </a:xfrm>
        </p:spPr>
        <p:txBody>
          <a:bodyPr anchor="b"/>
          <a:lstStyle>
            <a:lvl1pPr marL="0" indent="0">
              <a:buNone/>
              <a:defRPr sz="8505" b="1"/>
            </a:lvl1pPr>
            <a:lvl2pPr marL="1620225" indent="0">
              <a:buNone/>
              <a:defRPr sz="7088" b="1"/>
            </a:lvl2pPr>
            <a:lvl3pPr marL="3240451" indent="0">
              <a:buNone/>
              <a:defRPr sz="6379" b="1"/>
            </a:lvl3pPr>
            <a:lvl4pPr marL="4860676" indent="0">
              <a:buNone/>
              <a:defRPr sz="5670" b="1"/>
            </a:lvl4pPr>
            <a:lvl5pPr marL="6480901" indent="0">
              <a:buNone/>
              <a:defRPr sz="5670" b="1"/>
            </a:lvl5pPr>
            <a:lvl6pPr marL="8101127" indent="0">
              <a:buNone/>
              <a:defRPr sz="5670" b="1"/>
            </a:lvl6pPr>
            <a:lvl7pPr marL="9721352" indent="0">
              <a:buNone/>
              <a:defRPr sz="5670" b="1"/>
            </a:lvl7pPr>
            <a:lvl8pPr marL="11341578" indent="0">
              <a:buNone/>
              <a:defRPr sz="5670" b="1"/>
            </a:lvl8pPr>
            <a:lvl9pPr marL="12961803" indent="0">
              <a:buNone/>
              <a:defRPr sz="567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4552" y="18704560"/>
            <a:ext cx="13775942" cy="2751159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9A1E1-28E4-2C43-9A63-BEB3D6612625}" type="datetimeFigureOut">
              <a:rPr lang="ca-ES" smtClean="0"/>
              <a:t>7/8/23</a:t>
            </a:fld>
            <a:endParaRPr lang="ca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AC86B-82CC-B94D-9F4A-8EC9EDAEFEA1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53007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9A1E1-28E4-2C43-9A63-BEB3D6612625}" type="datetimeFigureOut">
              <a:rPr lang="ca-ES" smtClean="0"/>
              <a:t>7/8/23</a:t>
            </a:fld>
            <a:endParaRPr lang="ca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AC86B-82CC-B94D-9F4A-8EC9EDAEFEA1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045314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9A1E1-28E4-2C43-9A63-BEB3D6612625}" type="datetimeFigureOut">
              <a:rPr lang="ca-ES" smtClean="0"/>
              <a:t>7/8/23</a:t>
            </a:fld>
            <a:endParaRPr lang="ca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AC86B-82CC-B94D-9F4A-8EC9EDAEFEA1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662697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999" y="3413760"/>
            <a:ext cx="10451150" cy="11948160"/>
          </a:xfrm>
        </p:spPr>
        <p:txBody>
          <a:bodyPr anchor="b"/>
          <a:lstStyle>
            <a:lvl1pPr>
              <a:defRPr sz="1134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5942" y="7372785"/>
            <a:ext cx="16404550" cy="36389733"/>
          </a:xfrm>
        </p:spPr>
        <p:txBody>
          <a:bodyPr/>
          <a:lstStyle>
            <a:lvl1pPr>
              <a:defRPr sz="11340"/>
            </a:lvl1pPr>
            <a:lvl2pPr>
              <a:defRPr sz="9923"/>
            </a:lvl2pPr>
            <a:lvl3pPr>
              <a:defRPr sz="8505"/>
            </a:lvl3pPr>
            <a:lvl4pPr>
              <a:defRPr sz="7088"/>
            </a:lvl4pPr>
            <a:lvl5pPr>
              <a:defRPr sz="7088"/>
            </a:lvl5pPr>
            <a:lvl6pPr>
              <a:defRPr sz="7088"/>
            </a:lvl6pPr>
            <a:lvl7pPr>
              <a:defRPr sz="7088"/>
            </a:lvl7pPr>
            <a:lvl8pPr>
              <a:defRPr sz="7088"/>
            </a:lvl8pPr>
            <a:lvl9pPr>
              <a:defRPr sz="7088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999" y="15361920"/>
            <a:ext cx="10451150" cy="28459857"/>
          </a:xfrm>
        </p:spPr>
        <p:txBody>
          <a:bodyPr/>
          <a:lstStyle>
            <a:lvl1pPr marL="0" indent="0">
              <a:buNone/>
              <a:defRPr sz="5670"/>
            </a:lvl1pPr>
            <a:lvl2pPr marL="1620225" indent="0">
              <a:buNone/>
              <a:defRPr sz="4961"/>
            </a:lvl2pPr>
            <a:lvl3pPr marL="3240451" indent="0">
              <a:buNone/>
              <a:defRPr sz="4253"/>
            </a:lvl3pPr>
            <a:lvl4pPr marL="4860676" indent="0">
              <a:buNone/>
              <a:defRPr sz="3544"/>
            </a:lvl4pPr>
            <a:lvl5pPr marL="6480901" indent="0">
              <a:buNone/>
              <a:defRPr sz="3544"/>
            </a:lvl5pPr>
            <a:lvl6pPr marL="8101127" indent="0">
              <a:buNone/>
              <a:defRPr sz="3544"/>
            </a:lvl6pPr>
            <a:lvl7pPr marL="9721352" indent="0">
              <a:buNone/>
              <a:defRPr sz="3544"/>
            </a:lvl7pPr>
            <a:lvl8pPr marL="11341578" indent="0">
              <a:buNone/>
              <a:defRPr sz="3544"/>
            </a:lvl8pPr>
            <a:lvl9pPr marL="12961803" indent="0">
              <a:buNone/>
              <a:defRPr sz="3544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9A1E1-28E4-2C43-9A63-BEB3D6612625}" type="datetimeFigureOut">
              <a:rPr lang="ca-ES" smtClean="0"/>
              <a:t>7/8/23</a:t>
            </a:fld>
            <a:endParaRPr lang="ca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AC86B-82CC-B94D-9F4A-8EC9EDAEFEA1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970064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999" y="3413760"/>
            <a:ext cx="10451150" cy="11948160"/>
          </a:xfrm>
        </p:spPr>
        <p:txBody>
          <a:bodyPr anchor="b"/>
          <a:lstStyle>
            <a:lvl1pPr>
              <a:defRPr sz="1134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5942" y="7372785"/>
            <a:ext cx="16404550" cy="36389733"/>
          </a:xfrm>
        </p:spPr>
        <p:txBody>
          <a:bodyPr anchor="t"/>
          <a:lstStyle>
            <a:lvl1pPr marL="0" indent="0">
              <a:buNone/>
              <a:defRPr sz="11340"/>
            </a:lvl1pPr>
            <a:lvl2pPr marL="1620225" indent="0">
              <a:buNone/>
              <a:defRPr sz="9923"/>
            </a:lvl2pPr>
            <a:lvl3pPr marL="3240451" indent="0">
              <a:buNone/>
              <a:defRPr sz="8505"/>
            </a:lvl3pPr>
            <a:lvl4pPr marL="4860676" indent="0">
              <a:buNone/>
              <a:defRPr sz="7088"/>
            </a:lvl4pPr>
            <a:lvl5pPr marL="6480901" indent="0">
              <a:buNone/>
              <a:defRPr sz="7088"/>
            </a:lvl5pPr>
            <a:lvl6pPr marL="8101127" indent="0">
              <a:buNone/>
              <a:defRPr sz="7088"/>
            </a:lvl6pPr>
            <a:lvl7pPr marL="9721352" indent="0">
              <a:buNone/>
              <a:defRPr sz="7088"/>
            </a:lvl7pPr>
            <a:lvl8pPr marL="11341578" indent="0">
              <a:buNone/>
              <a:defRPr sz="7088"/>
            </a:lvl8pPr>
            <a:lvl9pPr marL="12961803" indent="0">
              <a:buNone/>
              <a:defRPr sz="7088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999" y="15361920"/>
            <a:ext cx="10451150" cy="28459857"/>
          </a:xfrm>
        </p:spPr>
        <p:txBody>
          <a:bodyPr/>
          <a:lstStyle>
            <a:lvl1pPr marL="0" indent="0">
              <a:buNone/>
              <a:defRPr sz="5670"/>
            </a:lvl1pPr>
            <a:lvl2pPr marL="1620225" indent="0">
              <a:buNone/>
              <a:defRPr sz="4961"/>
            </a:lvl2pPr>
            <a:lvl3pPr marL="3240451" indent="0">
              <a:buNone/>
              <a:defRPr sz="4253"/>
            </a:lvl3pPr>
            <a:lvl4pPr marL="4860676" indent="0">
              <a:buNone/>
              <a:defRPr sz="3544"/>
            </a:lvl4pPr>
            <a:lvl5pPr marL="6480901" indent="0">
              <a:buNone/>
              <a:defRPr sz="3544"/>
            </a:lvl5pPr>
            <a:lvl6pPr marL="8101127" indent="0">
              <a:buNone/>
              <a:defRPr sz="3544"/>
            </a:lvl6pPr>
            <a:lvl7pPr marL="9721352" indent="0">
              <a:buNone/>
              <a:defRPr sz="3544"/>
            </a:lvl7pPr>
            <a:lvl8pPr marL="11341578" indent="0">
              <a:buNone/>
              <a:defRPr sz="3544"/>
            </a:lvl8pPr>
            <a:lvl9pPr marL="12961803" indent="0">
              <a:buNone/>
              <a:defRPr sz="3544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9A1E1-28E4-2C43-9A63-BEB3D6612625}" type="datetimeFigureOut">
              <a:rPr lang="ca-ES" smtClean="0"/>
              <a:t>7/8/23</a:t>
            </a:fld>
            <a:endParaRPr lang="ca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AC86B-82CC-B94D-9F4A-8EC9EDAEFEA1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518808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779" y="2726278"/>
            <a:ext cx="27948493" cy="98975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779" y="13631334"/>
            <a:ext cx="27948493" cy="324899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779" y="47460758"/>
            <a:ext cx="7290911" cy="27262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9A1E1-28E4-2C43-9A63-BEB3D6612625}" type="datetimeFigureOut">
              <a:rPr lang="ca-ES" smtClean="0"/>
              <a:t>7/8/23</a:t>
            </a:fld>
            <a:endParaRPr lang="ca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3842" y="47460758"/>
            <a:ext cx="10936367" cy="27262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a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5360" y="47460758"/>
            <a:ext cx="7290911" cy="27262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6AC86B-82CC-B94D-9F4A-8EC9EDAEFEA1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614603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40451" rtl="0" eaLnBrk="1" latinLnBrk="0" hangingPunct="1">
        <a:lnSpc>
          <a:spcPct val="90000"/>
        </a:lnSpc>
        <a:spcBef>
          <a:spcPct val="0"/>
        </a:spcBef>
        <a:buNone/>
        <a:defRPr sz="1559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10113" indent="-810113" algn="l" defTabSz="3240451" rtl="0" eaLnBrk="1" latinLnBrk="0" hangingPunct="1">
        <a:lnSpc>
          <a:spcPct val="90000"/>
        </a:lnSpc>
        <a:spcBef>
          <a:spcPts val="3544"/>
        </a:spcBef>
        <a:buFont typeface="Arial" panose="020B0604020202020204" pitchFamily="34" charset="0"/>
        <a:buChar char="•"/>
        <a:defRPr sz="9923" kern="1200">
          <a:solidFill>
            <a:schemeClr val="tx1"/>
          </a:solidFill>
          <a:latin typeface="+mn-lt"/>
          <a:ea typeface="+mn-ea"/>
          <a:cs typeface="+mn-cs"/>
        </a:defRPr>
      </a:lvl1pPr>
      <a:lvl2pPr marL="2430338" indent="-810113" algn="l" defTabSz="3240451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5" kern="1200">
          <a:solidFill>
            <a:schemeClr val="tx1"/>
          </a:solidFill>
          <a:latin typeface="+mn-lt"/>
          <a:ea typeface="+mn-ea"/>
          <a:cs typeface="+mn-cs"/>
        </a:defRPr>
      </a:lvl2pPr>
      <a:lvl3pPr marL="4050563" indent="-810113" algn="l" defTabSz="3240451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8" kern="1200">
          <a:solidFill>
            <a:schemeClr val="tx1"/>
          </a:solidFill>
          <a:latin typeface="+mn-lt"/>
          <a:ea typeface="+mn-ea"/>
          <a:cs typeface="+mn-cs"/>
        </a:defRPr>
      </a:lvl3pPr>
      <a:lvl4pPr marL="5670789" indent="-810113" algn="l" defTabSz="3240451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9" kern="1200">
          <a:solidFill>
            <a:schemeClr val="tx1"/>
          </a:solidFill>
          <a:latin typeface="+mn-lt"/>
          <a:ea typeface="+mn-ea"/>
          <a:cs typeface="+mn-cs"/>
        </a:defRPr>
      </a:lvl4pPr>
      <a:lvl5pPr marL="7291014" indent="-810113" algn="l" defTabSz="3240451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9" kern="1200">
          <a:solidFill>
            <a:schemeClr val="tx1"/>
          </a:solidFill>
          <a:latin typeface="+mn-lt"/>
          <a:ea typeface="+mn-ea"/>
          <a:cs typeface="+mn-cs"/>
        </a:defRPr>
      </a:lvl5pPr>
      <a:lvl6pPr marL="8911239" indent="-810113" algn="l" defTabSz="3240451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9" kern="1200">
          <a:solidFill>
            <a:schemeClr val="tx1"/>
          </a:solidFill>
          <a:latin typeface="+mn-lt"/>
          <a:ea typeface="+mn-ea"/>
          <a:cs typeface="+mn-cs"/>
        </a:defRPr>
      </a:lvl6pPr>
      <a:lvl7pPr marL="10531465" indent="-810113" algn="l" defTabSz="3240451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9" kern="1200">
          <a:solidFill>
            <a:schemeClr val="tx1"/>
          </a:solidFill>
          <a:latin typeface="+mn-lt"/>
          <a:ea typeface="+mn-ea"/>
          <a:cs typeface="+mn-cs"/>
        </a:defRPr>
      </a:lvl7pPr>
      <a:lvl8pPr marL="12151690" indent="-810113" algn="l" defTabSz="3240451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9" kern="1200">
          <a:solidFill>
            <a:schemeClr val="tx1"/>
          </a:solidFill>
          <a:latin typeface="+mn-lt"/>
          <a:ea typeface="+mn-ea"/>
          <a:cs typeface="+mn-cs"/>
        </a:defRPr>
      </a:lvl8pPr>
      <a:lvl9pPr marL="13771916" indent="-810113" algn="l" defTabSz="3240451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40451" rtl="0" eaLnBrk="1" latinLnBrk="0" hangingPunct="1">
        <a:defRPr sz="6379" kern="1200">
          <a:solidFill>
            <a:schemeClr val="tx1"/>
          </a:solidFill>
          <a:latin typeface="+mn-lt"/>
          <a:ea typeface="+mn-ea"/>
          <a:cs typeface="+mn-cs"/>
        </a:defRPr>
      </a:lvl1pPr>
      <a:lvl2pPr marL="1620225" algn="l" defTabSz="3240451" rtl="0" eaLnBrk="1" latinLnBrk="0" hangingPunct="1">
        <a:defRPr sz="6379" kern="1200">
          <a:solidFill>
            <a:schemeClr val="tx1"/>
          </a:solidFill>
          <a:latin typeface="+mn-lt"/>
          <a:ea typeface="+mn-ea"/>
          <a:cs typeface="+mn-cs"/>
        </a:defRPr>
      </a:lvl2pPr>
      <a:lvl3pPr marL="3240451" algn="l" defTabSz="3240451" rtl="0" eaLnBrk="1" latinLnBrk="0" hangingPunct="1">
        <a:defRPr sz="6379" kern="1200">
          <a:solidFill>
            <a:schemeClr val="tx1"/>
          </a:solidFill>
          <a:latin typeface="+mn-lt"/>
          <a:ea typeface="+mn-ea"/>
          <a:cs typeface="+mn-cs"/>
        </a:defRPr>
      </a:lvl3pPr>
      <a:lvl4pPr marL="4860676" algn="l" defTabSz="3240451" rtl="0" eaLnBrk="1" latinLnBrk="0" hangingPunct="1">
        <a:defRPr sz="6379" kern="1200">
          <a:solidFill>
            <a:schemeClr val="tx1"/>
          </a:solidFill>
          <a:latin typeface="+mn-lt"/>
          <a:ea typeface="+mn-ea"/>
          <a:cs typeface="+mn-cs"/>
        </a:defRPr>
      </a:lvl4pPr>
      <a:lvl5pPr marL="6480901" algn="l" defTabSz="3240451" rtl="0" eaLnBrk="1" latinLnBrk="0" hangingPunct="1">
        <a:defRPr sz="6379" kern="1200">
          <a:solidFill>
            <a:schemeClr val="tx1"/>
          </a:solidFill>
          <a:latin typeface="+mn-lt"/>
          <a:ea typeface="+mn-ea"/>
          <a:cs typeface="+mn-cs"/>
        </a:defRPr>
      </a:lvl5pPr>
      <a:lvl6pPr marL="8101127" algn="l" defTabSz="3240451" rtl="0" eaLnBrk="1" latinLnBrk="0" hangingPunct="1">
        <a:defRPr sz="6379" kern="1200">
          <a:solidFill>
            <a:schemeClr val="tx1"/>
          </a:solidFill>
          <a:latin typeface="+mn-lt"/>
          <a:ea typeface="+mn-ea"/>
          <a:cs typeface="+mn-cs"/>
        </a:defRPr>
      </a:lvl6pPr>
      <a:lvl7pPr marL="9721352" algn="l" defTabSz="3240451" rtl="0" eaLnBrk="1" latinLnBrk="0" hangingPunct="1">
        <a:defRPr sz="6379" kern="1200">
          <a:solidFill>
            <a:schemeClr val="tx1"/>
          </a:solidFill>
          <a:latin typeface="+mn-lt"/>
          <a:ea typeface="+mn-ea"/>
          <a:cs typeface="+mn-cs"/>
        </a:defRPr>
      </a:lvl7pPr>
      <a:lvl8pPr marL="11341578" algn="l" defTabSz="3240451" rtl="0" eaLnBrk="1" latinLnBrk="0" hangingPunct="1">
        <a:defRPr sz="6379" kern="1200">
          <a:solidFill>
            <a:schemeClr val="tx1"/>
          </a:solidFill>
          <a:latin typeface="+mn-lt"/>
          <a:ea typeface="+mn-ea"/>
          <a:cs typeface="+mn-cs"/>
        </a:defRPr>
      </a:lvl8pPr>
      <a:lvl9pPr marL="12961803" algn="l" defTabSz="3240451" rtl="0" eaLnBrk="1" latinLnBrk="0" hangingPunct="1">
        <a:defRPr sz="637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35125E65-A3E9-C33B-6267-FC35073E4F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21175" y="7199808"/>
            <a:ext cx="24410988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a-ES" altLang="es-ES" sz="5400" b="1" dirty="0" err="1">
                <a:solidFill>
                  <a:srgbClr val="28599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Título</a:t>
            </a:r>
            <a:endParaRPr lang="ca-ES" altLang="es-ES" sz="5400" b="1" dirty="0">
              <a:solidFill>
                <a:srgbClr val="28599E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4142D55F-9E56-6577-74CE-A1E604D42E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21175" y="8856857"/>
            <a:ext cx="24410988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a-ES" altLang="es-ES" sz="5400" dirty="0">
                <a:solidFill>
                  <a:srgbClr val="46C1F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Autores</a:t>
            </a:r>
          </a:p>
        </p:txBody>
      </p:sp>
    </p:spTree>
    <p:extLst>
      <p:ext uri="{BB962C8B-B14F-4D97-AF65-F5344CB8AC3E}">
        <p14:creationId xmlns:p14="http://schemas.microsoft.com/office/powerpoint/2010/main" val="35987737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CC396BB63038A24E8E8106E0AF8E1FF5" ma:contentTypeVersion="20" ma:contentTypeDescription="Crear nuevo documento." ma:contentTypeScope="" ma:versionID="e438e68d61b4a5b545df10e33e373ccd">
  <xsd:schema xmlns:xsd="http://www.w3.org/2001/XMLSchema" xmlns:xs="http://www.w3.org/2001/XMLSchema" xmlns:p="http://schemas.microsoft.com/office/2006/metadata/properties" xmlns:ns2="02e4e442-357f-4d53-ba58-f6f3009eb841" xmlns:ns3="8017ec69-43e1-48a8-ada1-3c1184de0e56" targetNamespace="http://schemas.microsoft.com/office/2006/metadata/properties" ma:root="true" ma:fieldsID="669640dc1b0fa9835d2cbd87b0f18ab8" ns2:_="" ns3:_="">
    <xsd:import namespace="02e4e442-357f-4d53-ba58-f6f3009eb841"/>
    <xsd:import namespace="8017ec69-43e1-48a8-ada1-3c1184de0e5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_Flow_SignoffStatu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2e4e442-357f-4d53-ba58-f6f3009eb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hidden="true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hidden="true" ma:internalName="MediaServiceOCR" ma:readOnly="true">
      <xsd:simpleType>
        <xsd:restriction base="dms:Note"/>
      </xsd:simpleType>
    </xsd:element>
    <xsd:element name="MediaServiceLocation" ma:index="15" nillable="true" ma:displayName="Location" ma:hidden="true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true">
      <xsd:simpleType>
        <xsd:restriction base="dms:Note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Etiquetas de imagen" ma:readOnly="false" ma:fieldId="{5cf76f15-5ced-4ddc-b409-7134ff3c332f}" ma:taxonomyMulti="true" ma:sspId="92d9e965-4325-4025-902e-c30c63b079e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_Flow_SignoffStatus" ma:index="24" nillable="true" ma:displayName="Estado de aprobación" ma:internalName="Estado_x0020_de_x0020_aprobaci_x00f3_n">
      <xsd:simpleType>
        <xsd:restriction base="dms:Text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17ec69-43e1-48a8-ada1-3c1184de0e56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Compartido con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Detalles de uso compartido" ma:hidden="true" ma:internalName="SharedWithDetails" ma:readOnly="true">
      <xsd:simpleType>
        <xsd:restriction base="dms:Note"/>
      </xsd:simpleType>
    </xsd:element>
    <xsd:element name="TaxCatchAll" ma:index="23" nillable="true" ma:displayName="Taxonomy Catch All Column" ma:hidden="true" ma:list="{f47a245c-ad55-468b-9076-c5a7191eba7b}" ma:internalName="TaxCatchAll" ma:showField="CatchAllData" ma:web="8017ec69-43e1-48a8-ada1-3c1184de0e5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Tipo de contenido"/>
        <xsd:element ref="dc:title" minOccurs="0" maxOccurs="1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017ec69-43e1-48a8-ada1-3c1184de0e56" xsi:nil="true"/>
    <lcf76f155ced4ddcb4097134ff3c332f xmlns="02e4e442-357f-4d53-ba58-f6f3009eb841">
      <Terms xmlns="http://schemas.microsoft.com/office/infopath/2007/PartnerControls"/>
    </lcf76f155ced4ddcb4097134ff3c332f>
    <_Flow_SignoffStatus xmlns="02e4e442-357f-4d53-ba58-f6f3009eb841" xsi:nil="true"/>
  </documentManagement>
</p:properties>
</file>

<file path=customXml/itemProps1.xml><?xml version="1.0" encoding="utf-8"?>
<ds:datastoreItem xmlns:ds="http://schemas.openxmlformats.org/officeDocument/2006/customXml" ds:itemID="{DF104D81-C13A-4229-820A-EAAABFDE88A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DF360EA-95C3-4676-9573-81CE6511E6C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2e4e442-357f-4d53-ba58-f6f3009eb841"/>
    <ds:schemaRef ds:uri="8017ec69-43e1-48a8-ada1-3c1184de0e5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3764AA4-D57E-4EA8-A64A-B1D708A1D74C}">
  <ds:schemaRefs>
    <ds:schemaRef ds:uri="02e4e442-357f-4d53-ba58-f6f3009eb841"/>
    <ds:schemaRef ds:uri="http://purl.org/dc/dcmitype/"/>
    <ds:schemaRef ds:uri="8017ec69-43e1-48a8-ada1-3c1184de0e56"/>
    <ds:schemaRef ds:uri="http://schemas.microsoft.com/office/2006/documentManagement/types"/>
    <ds:schemaRef ds:uri="http://purl.org/dc/terms/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</TotalTime>
  <Words>2</Words>
  <Application>Microsoft Macintosh PowerPoint</Application>
  <PresentationFormat>Personalizado</PresentationFormat>
  <Paragraphs>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Silvia Barrios Baena</dc:creator>
  <cp:lastModifiedBy>MACARENA GOYTRE RIVERO</cp:lastModifiedBy>
  <cp:revision>12</cp:revision>
  <dcterms:created xsi:type="dcterms:W3CDTF">2021-08-30T09:45:07Z</dcterms:created>
  <dcterms:modified xsi:type="dcterms:W3CDTF">2023-08-07T12:47:28Z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0x010100CC396BB63038A24E8E8106E0AF8E1FF5</vt:lpwstr>
  </property>
</Properties>
</file>